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ShowLst>
    <p:custShow name="Presentación personalizada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574" autoAdjust="0"/>
  </p:normalViewPr>
  <p:slideViewPr>
    <p:cSldViewPr>
      <p:cViewPr varScale="1">
        <p:scale>
          <a:sx n="49" d="100"/>
          <a:sy n="49" d="100"/>
        </p:scale>
        <p:origin x="-86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4F2-2194-42A6-9EE2-FB44C2880B3D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000" contrast="1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64F2-2194-42A6-9EE2-FB44C2880B3D}" type="datetimeFigureOut">
              <a:rPr lang="es-ES" smtClean="0"/>
              <a:t>07/12/2012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B8236-0A78-49D8-8F57-286454F3AF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3264" y="476672"/>
            <a:ext cx="8710736" cy="2160240"/>
          </a:xfrm>
          <a:noFill/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C R U Z A D A S</a:t>
            </a:r>
            <a:endParaRPr lang="es-ES" sz="6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Aquí encontrarás información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Sobre las 4 cruzadas.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Octava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1270 </a:t>
            </a:r>
          </a:p>
          <a:p>
            <a:r>
              <a:rPr lang="es-ES" dirty="0" smtClean="0"/>
              <a:t>La volvió a iniciar el rey Luis IX de Francia.</a:t>
            </a:r>
          </a:p>
          <a:p>
            <a:r>
              <a:rPr lang="es-ES" dirty="0" smtClean="0"/>
              <a:t>Cuando desembarcó en </a:t>
            </a:r>
            <a:r>
              <a:rPr lang="es-ES" dirty="0" err="1" smtClean="0"/>
              <a:t>Tunez</a:t>
            </a:r>
            <a:r>
              <a:rPr lang="es-ES" dirty="0" smtClean="0"/>
              <a:t> murió de la peste.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Diediedie" pitchFamily="2" charset="0"/>
              </a:rPr>
              <a:t>Elys</a:t>
            </a:r>
            <a:r>
              <a:rPr lang="es-ES" dirty="0" smtClean="0">
                <a:latin typeface="Diediedie" pitchFamily="2" charset="0"/>
              </a:rPr>
              <a:t> M.S. </a:t>
            </a:r>
            <a:r>
              <a:rPr lang="es-ES" smtClean="0">
                <a:latin typeface="Diediedie" pitchFamily="2" charset="0"/>
              </a:rPr>
              <a:t>Florentino.</a:t>
            </a:r>
            <a:endParaRPr lang="es-ES">
              <a:latin typeface="Diediedie" pitchFamily="2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Trabajo de: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CRUZADAS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¿Qué fueron las cruzadas?</a:t>
            </a:r>
          </a:p>
          <a:p>
            <a:r>
              <a:rPr lang="es-ES" dirty="0" smtClean="0"/>
              <a:t>Las cruzadas fueron una serie de campañas militares impulsadas por el papado y llevadas a cabo por gran parte de la Europa latina cristiana, principalmente, por la Francia de los </a:t>
            </a:r>
            <a:r>
              <a:rPr lang="es-ES" dirty="0" err="1" smtClean="0"/>
              <a:t>Capetos</a:t>
            </a:r>
            <a:r>
              <a:rPr lang="es-ES" dirty="0"/>
              <a:t> </a:t>
            </a:r>
            <a:r>
              <a:rPr lang="es-ES" dirty="0" smtClean="0"/>
              <a:t>y el Sacro Imperio Romano.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(1096-1099) Fue predicada por Pedro del Ermitaño y decidida en el concilio de Clermont un año antes.</a:t>
            </a:r>
          </a:p>
          <a:p>
            <a:pPr>
              <a:buNone/>
            </a:pPr>
            <a:r>
              <a:rPr lang="es-ES" dirty="0" smtClean="0"/>
              <a:t>Se conquistó:</a:t>
            </a:r>
          </a:p>
          <a:p>
            <a:pPr>
              <a:buNone/>
            </a:pPr>
            <a:r>
              <a:rPr lang="es-ES" dirty="0" smtClean="0"/>
              <a:t>-Nicea                   -</a:t>
            </a:r>
            <a:r>
              <a:rPr lang="es-ES" dirty="0" err="1" smtClean="0"/>
              <a:t>Laodicea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</a:t>
            </a:r>
            <a:r>
              <a:rPr lang="es-ES" dirty="0" smtClean="0">
                <a:solidFill>
                  <a:schemeClr val="bg1"/>
                </a:solidFill>
              </a:rPr>
              <a:t>Tarso                     </a:t>
            </a:r>
            <a:r>
              <a:rPr lang="es-ES" dirty="0" smtClean="0"/>
              <a:t>-Jerusalén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1"/>
                </a:solidFill>
              </a:rPr>
              <a:t>-</a:t>
            </a:r>
            <a:r>
              <a:rPr lang="es-ES" dirty="0" err="1" smtClean="0">
                <a:solidFill>
                  <a:schemeClr val="bg1"/>
                </a:solidFill>
              </a:rPr>
              <a:t>AntoquIa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dirty="0" smtClean="0"/>
              <a:t>Proclamando rey a Godofredo de </a:t>
            </a:r>
            <a:r>
              <a:rPr lang="es-ES" dirty="0" err="1"/>
              <a:t>B</a:t>
            </a:r>
            <a:r>
              <a:rPr lang="es-ES" dirty="0" err="1" smtClean="0"/>
              <a:t>oullion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Duró dos años (1147-1149)</a:t>
            </a:r>
          </a:p>
          <a:p>
            <a:r>
              <a:rPr lang="es-ES" dirty="0" smtClean="0"/>
              <a:t>Predicada por San Bernardo. Tomó parte el rey Luis VII de Francia y Conrado III de Alemania.</a:t>
            </a:r>
            <a:endParaRPr lang="es-E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Tercera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(1189-1193) Fue predicada por Guillermo de Tiro ,como consecuencia de la conquista de Jerusalén por </a:t>
            </a:r>
            <a:r>
              <a:rPr lang="es-ES" dirty="0" err="1" smtClean="0"/>
              <a:t>Saladino</a:t>
            </a:r>
            <a:r>
              <a:rPr lang="es-ES" dirty="0" smtClean="0"/>
              <a:t> en 1188.</a:t>
            </a:r>
          </a:p>
          <a:p>
            <a:r>
              <a:rPr lang="es-ES" dirty="0" smtClean="0"/>
              <a:t>Participaron Federico </a:t>
            </a:r>
            <a:r>
              <a:rPr lang="es-ES" dirty="0" err="1" smtClean="0"/>
              <a:t>Barbarroja</a:t>
            </a:r>
            <a:r>
              <a:rPr lang="es-ES" dirty="0" smtClean="0"/>
              <a:t> de Alemania ,Felipe Augusto de Francia y Ricardo Corazón de </a:t>
            </a:r>
            <a:r>
              <a:rPr lang="es-ES" dirty="0" err="1" smtClean="0"/>
              <a:t>Leon</a:t>
            </a:r>
            <a:r>
              <a:rPr lang="es-ES" dirty="0" smtClean="0"/>
              <a:t> de Inglaterra</a:t>
            </a:r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Cuarta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(1202-1204),predicada por el papa Inocencio </a:t>
            </a:r>
            <a:r>
              <a:rPr lang="es-ES" dirty="0" err="1" smtClean="0"/>
              <a:t>III.Participaron</a:t>
            </a:r>
            <a:r>
              <a:rPr lang="es-ES" dirty="0" smtClean="0"/>
              <a:t> Balduino conde de </a:t>
            </a:r>
            <a:r>
              <a:rPr lang="es-ES" dirty="0" err="1" smtClean="0"/>
              <a:t>Flandes,Simon</a:t>
            </a:r>
            <a:r>
              <a:rPr lang="es-ES" dirty="0" smtClean="0"/>
              <a:t> de </a:t>
            </a:r>
            <a:r>
              <a:rPr lang="es-ES" dirty="0" err="1" smtClean="0"/>
              <a:t>Montfort</a:t>
            </a:r>
            <a:r>
              <a:rPr lang="es-ES" dirty="0" smtClean="0"/>
              <a:t> y Bonifacio de </a:t>
            </a:r>
            <a:r>
              <a:rPr lang="es-ES" dirty="0" err="1" smtClean="0"/>
              <a:t>Monferrato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vez de </a:t>
            </a:r>
            <a:r>
              <a:rPr lang="es-ES" dirty="0" err="1" smtClean="0"/>
              <a:t>dirigierse</a:t>
            </a:r>
            <a:r>
              <a:rPr lang="es-ES" dirty="0" smtClean="0"/>
              <a:t> hacia Jerusalén atacaron </a:t>
            </a:r>
            <a:r>
              <a:rPr lang="es-ES" dirty="0" err="1" smtClean="0"/>
              <a:t>Constantinopla,destronaron</a:t>
            </a:r>
            <a:r>
              <a:rPr lang="es-ES" dirty="0" smtClean="0"/>
              <a:t> al emperador Ale </a:t>
            </a:r>
            <a:r>
              <a:rPr lang="es-ES" dirty="0" err="1" smtClean="0"/>
              <a:t>jo</a:t>
            </a:r>
            <a:r>
              <a:rPr lang="es-ES" dirty="0" smtClean="0"/>
              <a:t> III ,e implantaron a Balduino de Flandes como emperador.</a:t>
            </a:r>
            <a:endParaRPr lang="es-E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Quinta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Empezaron en 1217 </a:t>
            </a:r>
          </a:p>
          <a:p>
            <a:r>
              <a:rPr lang="es-ES" dirty="0" smtClean="0"/>
              <a:t>Terminaron en 1222</a:t>
            </a:r>
          </a:p>
          <a:p>
            <a:r>
              <a:rPr lang="es-ES" dirty="0" smtClean="0"/>
              <a:t>La inició Juan de </a:t>
            </a:r>
            <a:r>
              <a:rPr lang="es-ES" dirty="0" err="1" smtClean="0"/>
              <a:t>Brienne</a:t>
            </a:r>
            <a:r>
              <a:rPr lang="es-ES" dirty="0" smtClean="0"/>
              <a:t> que era rey de Jerusalén y </a:t>
            </a:r>
            <a:r>
              <a:rPr lang="es-ES" dirty="0" err="1" smtClean="0"/>
              <a:t>Andres</a:t>
            </a:r>
            <a:r>
              <a:rPr lang="es-ES" dirty="0" smtClean="0"/>
              <a:t> II de </a:t>
            </a:r>
            <a:r>
              <a:rPr lang="es-ES" dirty="0" err="1" smtClean="0"/>
              <a:t>Hungria</a:t>
            </a:r>
            <a:r>
              <a:rPr lang="es-ES" dirty="0" smtClean="0"/>
              <a:t>.</a:t>
            </a:r>
          </a:p>
          <a:p>
            <a:r>
              <a:rPr lang="es-ES" dirty="0" smtClean="0"/>
              <a:t>Lo único que hicieron fueron correrías por Egipto y Siria.</a:t>
            </a:r>
          </a:p>
          <a:p>
            <a:endParaRPr lang="es-E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SEXTA </a:t>
            </a:r>
            <a:r>
              <a:rPr lang="es-ES" dirty="0" err="1" smtClean="0"/>
              <a:t>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1228-1229</a:t>
            </a:r>
          </a:p>
          <a:p>
            <a:r>
              <a:rPr lang="es-ES" dirty="0" smtClean="0"/>
              <a:t>La más corta. La inició Federico II de </a:t>
            </a:r>
            <a:r>
              <a:rPr lang="es-ES" dirty="0" err="1" smtClean="0"/>
              <a:t>Alemania.Mediante</a:t>
            </a:r>
            <a:r>
              <a:rPr lang="es-ES" dirty="0" smtClean="0"/>
              <a:t> negociaciones con el rey de Egipto, este le entregó Jerusalén ,pero cuando Federico II regresó a Europa motivado por las rencillas, anatemas y </a:t>
            </a:r>
            <a:r>
              <a:rPr lang="es-ES" dirty="0" err="1" smtClean="0"/>
              <a:t>excomunicaciones</a:t>
            </a:r>
            <a:r>
              <a:rPr lang="es-ES" dirty="0" smtClean="0"/>
              <a:t> del </a:t>
            </a:r>
            <a:r>
              <a:rPr lang="es-ES" dirty="0" err="1" smtClean="0"/>
              <a:t>papado,la</a:t>
            </a:r>
            <a:r>
              <a:rPr lang="es-ES" dirty="0" smtClean="0"/>
              <a:t> ciudad de </a:t>
            </a:r>
            <a:r>
              <a:rPr lang="es-ES" dirty="0" err="1" smtClean="0"/>
              <a:t>jerusalén</a:t>
            </a:r>
            <a:r>
              <a:rPr lang="es-ES" dirty="0" smtClean="0"/>
              <a:t> y toda la Palestina volvió a caer en manos egipcias. </a:t>
            </a:r>
            <a:endParaRPr lang="es-E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Septima</a:t>
            </a:r>
            <a:r>
              <a:rPr lang="es-ES" dirty="0" smtClean="0"/>
              <a:t> Cruzada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1248-1252</a:t>
            </a:r>
          </a:p>
          <a:p>
            <a:r>
              <a:rPr lang="es-ES" dirty="0" smtClean="0"/>
              <a:t>La acaudilló el rey Luis IX de Francia.</a:t>
            </a:r>
          </a:p>
          <a:p>
            <a:r>
              <a:rPr lang="es-ES" dirty="0" smtClean="0"/>
              <a:t>Fue hecho prisionero y al recobrar su libertad regresó a Francia.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">
      <a:majorFont>
        <a:latin typeface="Circoex / ANTIPIXEL.com.ar"/>
        <a:ea typeface=""/>
        <a:cs typeface=""/>
      </a:majorFont>
      <a:minorFont>
        <a:latin typeface="FD Stenciluxe"/>
        <a:ea typeface=""/>
        <a:cs typeface="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368</Words>
  <Application>Microsoft Office PowerPoint</Application>
  <PresentationFormat>Presentación en pantalla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  <vt:variant>
        <vt:lpstr>Presentaciones personalizadas</vt:lpstr>
      </vt:variant>
      <vt:variant>
        <vt:i4>1</vt:i4>
      </vt:variant>
    </vt:vector>
  </HeadingPairs>
  <TitlesOfParts>
    <vt:vector size="13" baseType="lpstr">
      <vt:lpstr>Tema de Office</vt:lpstr>
      <vt:lpstr>LAS C R U Z A D A S</vt:lpstr>
      <vt:lpstr>LAS CRUZADAS</vt:lpstr>
      <vt:lpstr>Primera Cruzada</vt:lpstr>
      <vt:lpstr>Segunda Cruzada</vt:lpstr>
      <vt:lpstr>La Tercera Cruzada</vt:lpstr>
      <vt:lpstr>La Cuarta Cruzada</vt:lpstr>
      <vt:lpstr>Quinta Cruzada</vt:lpstr>
      <vt:lpstr>La SEXTA CRuZADA</vt:lpstr>
      <vt:lpstr>Septima Cruzada</vt:lpstr>
      <vt:lpstr>Octava Cruzada</vt:lpstr>
      <vt:lpstr>Elys M.S. Florentino.</vt:lpstr>
      <vt:lpstr>Presentación personalizada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 R U Z A D A S</dc:title>
  <dc:creator>Elys</dc:creator>
  <cp:lastModifiedBy>Elys</cp:lastModifiedBy>
  <cp:revision>1</cp:revision>
  <dcterms:created xsi:type="dcterms:W3CDTF">2012-12-07T21:34:06Z</dcterms:created>
  <dcterms:modified xsi:type="dcterms:W3CDTF">2012-12-09T21:25:20Z</dcterms:modified>
</cp:coreProperties>
</file>